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10/01/2024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73785" y="3525304"/>
            <a:ext cx="32445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بطاقات وضع حلول للمشكلة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409079" y="3559931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612589" y="232106"/>
            <a:ext cx="228940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الخامس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4BD8C7-5A6F-74A2-4C96-8A1BF7648B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66" t="22716" r="15912" b="6063"/>
          <a:stretch/>
        </p:blipFill>
        <p:spPr>
          <a:xfrm>
            <a:off x="6943725" y="1328864"/>
            <a:ext cx="1948114" cy="33535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من ناحية رسم الأرض الكرتون مدخنة التلوث الصناعة الثقيلة, التلوث, حماية  البيئة, كعكة عيد الميلاد PNG وملف PSD للتحميل مجانا">
            <a:extLst>
              <a:ext uri="{FF2B5EF4-FFF2-40B4-BE49-F238E27FC236}">
                <a16:creationId xmlns:a16="http://schemas.microsoft.com/office/drawing/2014/main" id="{E578E307-04CA-4CC0-9794-E62FD9053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458" y="1309453"/>
            <a:ext cx="2143125" cy="33535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السمنة obesity.. أسبابها وخطورتها والحفاظ على وزن صحي">
            <a:extLst>
              <a:ext uri="{FF2B5EF4-FFF2-40B4-BE49-F238E27FC236}">
                <a16:creationId xmlns:a16="http://schemas.microsoft.com/office/drawing/2014/main" id="{541B753D-F991-496D-B750-74A62DCF9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6" y="1328864"/>
            <a:ext cx="2347471" cy="33341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1A7C946-751B-0AF1-BF2C-B1027F7CB051}"/>
              </a:ext>
            </a:extLst>
          </p:cNvPr>
          <p:cNvSpPr/>
          <p:nvPr/>
        </p:nvSpPr>
        <p:spPr>
          <a:xfrm>
            <a:off x="9612589" y="5310625"/>
            <a:ext cx="1972770" cy="3693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تلوث البيئة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8C8EFB-9084-9406-C48C-CFAEFDF1903C}"/>
              </a:ext>
            </a:extLst>
          </p:cNvPr>
          <p:cNvSpPr/>
          <p:nvPr/>
        </p:nvSpPr>
        <p:spPr>
          <a:xfrm>
            <a:off x="7073013" y="5310625"/>
            <a:ext cx="1972770" cy="3693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هدر المياه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D9DE18-04F3-5937-FC25-4E1CAA988E94}"/>
              </a:ext>
            </a:extLst>
          </p:cNvPr>
          <p:cNvSpPr/>
          <p:nvPr/>
        </p:nvSpPr>
        <p:spPr>
          <a:xfrm>
            <a:off x="4320374" y="5310625"/>
            <a:ext cx="1972770" cy="3693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السمنة المفرطة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27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customXml/itemProps2.xml><?xml version="1.0" encoding="utf-8"?>
<ds:datastoreItem xmlns:ds="http://schemas.openxmlformats.org/officeDocument/2006/customXml" ds:itemID="{4C3F8845-3E59-4F95-890F-9E8CE54E69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5551</TotalTime>
  <Words>23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2024-01-10T03:06:49Z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